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2"/>
    <p:sldId id="414" r:id="rId3"/>
    <p:sldId id="424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5" orient="horz" pos="3834" userDrawn="1">
          <p15:clr>
            <a:srgbClr val="A4A3A4"/>
          </p15:clr>
        </p15:guide>
        <p15:guide id="6" pos="5018" userDrawn="1">
          <p15:clr>
            <a:srgbClr val="A4A3A4"/>
          </p15:clr>
        </p15:guide>
        <p15:guide id="7" pos="2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4" y="630"/>
      </p:cViewPr>
      <p:guideLst>
        <p:guide orient="horz" pos="2160"/>
        <p:guide pos="380"/>
        <p:guide pos="7423"/>
        <p:guide orient="horz" pos="644"/>
        <p:guide orient="horz" pos="3834"/>
        <p:guide pos="5018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2024-09-19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  <a:t>2024-09-19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2024-09-19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2024-09-19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0274C1-1CAF-60DB-ECD9-CC74688D95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06" r="11899" b="24238"/>
          <a:stretch/>
        </p:blipFill>
        <p:spPr>
          <a:xfrm>
            <a:off x="603250" y="1022351"/>
            <a:ext cx="11180763" cy="583565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3250" y="1022349"/>
            <a:ext cx="11115040" cy="635000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保定徐水测试场 试驾场地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3248" y="6028668"/>
            <a:ext cx="111479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保定徐水测试场试驾场地，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位于保定市徐水区大王店产业园区，占地面积约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114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万平方米，是长城汽车股份有限公司投资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亿元，历时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年建设完成的综合型整车试验场。场内建有高速环道、动态广场、城市广场、制动路、噪声路、疲劳耐久路、测试山、操纵性路、舒适性路等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个典型功能模块，包括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余种典型特征路面，总长超过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公里的试验道路和完善的配套试验辅助设施。可用于试乘试驾活动、汽车性能测试等。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66075" y="3628696"/>
            <a:ext cx="4047796" cy="2252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b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r>
              <a:rPr lang="zh-CN" altLang="en-US" sz="1200" b="1" dirty="0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场地内设有高速环道、城市智能交通测试、制动路、动态广场、非铺装路面等测试项目，动态广场总面积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150000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㎡，全封闭 柏油地面</a:t>
            </a:r>
            <a:endParaRPr lang="en-US" altLang="zh-CN" sz="12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380V/100kw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方便接水</a:t>
            </a:r>
            <a:endParaRPr lang="zh-CN" altLang="en-US" sz="120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停车位  固定洗手间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B1B3C2-5A66-577D-2EEE-DDBA79876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66075" y="1022350"/>
            <a:ext cx="3842040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F7A375A-4B65-71DC-103B-6508B9B8A4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5" y="1103585"/>
            <a:ext cx="7143620" cy="50502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084736" y="3315531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高速环道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BF578A-B203-3EB4-FC56-2DF5EA5529E4}"/>
              </a:ext>
            </a:extLst>
          </p:cNvPr>
          <p:cNvSpPr txBox="1"/>
          <p:nvPr/>
        </p:nvSpPr>
        <p:spPr>
          <a:xfrm>
            <a:off x="4884692" y="3299971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制动路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3E5E79-1495-69E1-89C1-26ED63B477BA}"/>
              </a:ext>
            </a:extLst>
          </p:cNvPr>
          <p:cNvSpPr txBox="1"/>
          <p:nvPr/>
        </p:nvSpPr>
        <p:spPr>
          <a:xfrm>
            <a:off x="8684648" y="3299970"/>
            <a:ext cx="229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测试山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D2B8EDD-6BE4-85CD-D972-D78A5989B84C}"/>
              </a:ext>
            </a:extLst>
          </p:cNvPr>
          <p:cNvSpPr txBox="1"/>
          <p:nvPr/>
        </p:nvSpPr>
        <p:spPr>
          <a:xfrm>
            <a:off x="1057481" y="5963064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动态广场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AFC1A5C-ECE9-B13C-7685-CDDCE201ED8C}"/>
              </a:ext>
            </a:extLst>
          </p:cNvPr>
          <p:cNvSpPr txBox="1"/>
          <p:nvPr/>
        </p:nvSpPr>
        <p:spPr>
          <a:xfrm>
            <a:off x="4857437" y="5947504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智能测试区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3A3931E-D28E-E0D1-B1EF-3D8BD4754212}"/>
              </a:ext>
            </a:extLst>
          </p:cNvPr>
          <p:cNvSpPr txBox="1"/>
          <p:nvPr/>
        </p:nvSpPr>
        <p:spPr>
          <a:xfrm>
            <a:off x="8657393" y="5947503"/>
            <a:ext cx="229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非铺装路面</a:t>
            </a:r>
            <a:endParaRPr lang="zh-CN" altLang="zh-CN" sz="1200" dirty="0">
              <a:latin typeface="+mn-ea"/>
              <a:cs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6C2402-EBB3-23CF-A63D-E07590786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0" y="1013966"/>
            <a:ext cx="3422212" cy="22860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5229C0-FD34-77F1-0BD5-21EBAB2F13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333" y="1013966"/>
            <a:ext cx="3422212" cy="22640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9DBF45F-1A27-B6CF-844E-5AAA9DC1A8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36" t="8891" r="21387" b="16218"/>
          <a:stretch/>
        </p:blipFill>
        <p:spPr>
          <a:xfrm>
            <a:off x="500164" y="3561063"/>
            <a:ext cx="3525298" cy="23864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C652079-DC52-7BAF-34E1-6293068E1E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770" t="12108" r="59470" b="15832"/>
          <a:stretch/>
        </p:blipFill>
        <p:spPr>
          <a:xfrm>
            <a:off x="4354695" y="3561063"/>
            <a:ext cx="3413487" cy="23935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1CFB09F-55CD-D12C-2023-8562E354C6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882" t="24161" r="40905" b="18206"/>
          <a:stretch/>
        </p:blipFill>
        <p:spPr>
          <a:xfrm>
            <a:off x="7966075" y="1022350"/>
            <a:ext cx="3422213" cy="225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2A0F789-3AFD-9E94-CD5D-8815D20F8F3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7161" t="27911" r="19244" b="46815"/>
          <a:stretch/>
        </p:blipFill>
        <p:spPr>
          <a:xfrm>
            <a:off x="7966075" y="3576969"/>
            <a:ext cx="3422213" cy="23656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hmNTk2OGY0ZWVjMTBkZDI2MmM3MThhMjk2ODBkNzgifQ=="/>
  <p:tag name="KSO_WPP_MARK_KEY" val="1d23a5dd-075f-4093-a3ba-e09abcd0819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205</Words>
  <Application>Microsoft Office PowerPoint</Application>
  <PresentationFormat>宽屏</PresentationFormat>
  <Paragraphs>11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微软雅黑</vt:lpstr>
      <vt:lpstr>Arial</vt:lpstr>
      <vt:lpstr>Calibri</vt:lpstr>
      <vt:lpstr>Wingdings</vt:lpstr>
      <vt:lpstr>Office 主题​​</vt:lpstr>
      <vt:lpstr>保定徐水测试场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重庆龙兴产业园 试驾场地</dc:title>
  <dc:creator/>
  <cp:lastModifiedBy>方 芳</cp:lastModifiedBy>
  <cp:revision>433</cp:revision>
  <dcterms:created xsi:type="dcterms:W3CDTF">2019-06-19T02:08:00Z</dcterms:created>
  <dcterms:modified xsi:type="dcterms:W3CDTF">2024-09-19T05:54:55Z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9D3B27AAA406477EBFE238FD70A28842</vt:lpwstr>
  </property>
</Properties>
</file>